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594" y="8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40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4.png>
</file>

<file path=ppt/media/image25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en-US" dirty="0"/>
              <a:t>`</a:t>
            </a:r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ru-RU" dirty="0"/>
              <a:t> / 11</a:t>
            </a:r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19.06.2023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r>
              <a:rPr lang="en-US" dirty="0"/>
              <a:t> /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Радиолокационных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09326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искусственной нейронной сети с задачей регрессии без нормализации показывает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выше,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45019B-E481-C036-2390-DEF9889A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6B25E5C-C684-4992-99DD-DF99FD03ACF3}" type="slidenum">
              <a:rPr lang="ru-RU" smtClean="0"/>
              <a:t>11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ru-RU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4" y="988483"/>
            <a:ext cx="10287670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523539" y="2883581"/>
                  <a:ext cx="274320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3539" y="2883581"/>
                  <a:ext cx="2743200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444" t="-4310" b="-15517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 высших учебных заведений России. Радиоэлектроника.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регрессии (сверху), классификации (снизу),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Гиперпараметры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acc>
                                                  <m:accPr>
                                                    <m:chr m:val="̂"/>
                                                    <m:ctrlPr>
                                                      <a:rPr lang="en-US" sz="240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accPr>
                                                  <m:e>
                                                    <m:r>
                                                      <a:rPr lang="en-US" sz="2400" b="0" i="1" kern="120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</m:acc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9968879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86711" y="1384297"/>
            <a:ext cx="47171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Скорость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скорости обучения в 10 раз каждые 5 эпох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accPr>
                          <m:e>
                            <m:r>
                              <a:rPr lang="en-US" sz="2000" b="0" i="1" kern="1200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r>
              <a:rPr lang="en-US" dirty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3134</TotalTime>
  <Words>917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Times New Roman</vt:lpstr>
      <vt:lpstr>Тема Office</vt:lpstr>
      <vt:lpstr>ПОВЫШЕНИЕ КАЧЕСТВА Радиолокационных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Гиперпараметры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142</cp:revision>
  <cp:lastPrinted>2023-06-19T19:12:54Z</cp:lastPrinted>
  <dcterms:created xsi:type="dcterms:W3CDTF">2023-05-31T07:00:52Z</dcterms:created>
  <dcterms:modified xsi:type="dcterms:W3CDTF">2023-06-19T19:25:35Z</dcterms:modified>
</cp:coreProperties>
</file>

<file path=docProps/thumbnail.jpeg>
</file>